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9" r:id="rId2"/>
    <p:sldId id="331" r:id="rId3"/>
    <p:sldId id="377" r:id="rId4"/>
    <p:sldId id="337" r:id="rId5"/>
    <p:sldId id="338" r:id="rId6"/>
    <p:sldId id="339" r:id="rId7"/>
    <p:sldId id="340" r:id="rId8"/>
    <p:sldId id="341" r:id="rId9"/>
    <p:sldId id="342" r:id="rId10"/>
    <p:sldId id="330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2" r:id="rId20"/>
    <p:sldId id="351" r:id="rId21"/>
    <p:sldId id="354" r:id="rId22"/>
    <p:sldId id="321" r:id="rId23"/>
    <p:sldId id="323" r:id="rId24"/>
    <p:sldId id="327" r:id="rId25"/>
    <p:sldId id="360" r:id="rId26"/>
    <p:sldId id="359" r:id="rId27"/>
    <p:sldId id="358" r:id="rId28"/>
    <p:sldId id="357" r:id="rId29"/>
    <p:sldId id="356" r:id="rId30"/>
    <p:sldId id="363" r:id="rId31"/>
    <p:sldId id="355" r:id="rId32"/>
    <p:sldId id="362" r:id="rId33"/>
    <p:sldId id="325" r:id="rId34"/>
    <p:sldId id="364" r:id="rId35"/>
    <p:sldId id="365" r:id="rId36"/>
    <p:sldId id="324" r:id="rId37"/>
    <p:sldId id="367" r:id="rId38"/>
    <p:sldId id="369" r:id="rId39"/>
    <p:sldId id="370" r:id="rId40"/>
    <p:sldId id="371" r:id="rId41"/>
    <p:sldId id="375" r:id="rId42"/>
    <p:sldId id="376" r:id="rId43"/>
    <p:sldId id="37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FF"/>
    <a:srgbClr val="FFFF00"/>
    <a:srgbClr val="663300"/>
    <a:srgbClr val="D60093"/>
    <a:srgbClr val="996600"/>
    <a:srgbClr val="FFCC00"/>
    <a:srgbClr val="FF9900"/>
    <a:srgbClr val="FF99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64" d="100"/>
          <a:sy n="64" d="100"/>
        </p:scale>
        <p:origin x="-166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7DE7-259E-466A-A833-37D94F3864A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CB81-2F80-44E4-9876-FAB795C42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5F3F-EE38-4459-8AC6-A4085CEAA9C7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2AE9-5F99-43FD-8AE2-1A2D05A1C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275D-F4EF-4F5D-AF67-694854F07B93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968E-8450-4AD2-8249-6CB33C579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atanews.com/wp-content/uploads/mengaji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atanews.com/wp-content/uploads/mengaji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327" t="4233" r="6129"/>
          <a:stretch>
            <a:fillRect/>
          </a:stretch>
        </p:blipFill>
        <p:spPr bwMode="auto">
          <a:xfrm>
            <a:off x="-26126" y="0"/>
            <a:ext cx="9177600" cy="688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861" r="1950" b="10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8" y="405450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Tujuan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Kita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Dijadikan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85752" y="5143536"/>
            <a:ext cx="6572264" cy="1643050"/>
          </a:xfrm>
          <a:prstGeom prst="snip2Diag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ditetapkan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al-Quran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sunnah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saw. </a:t>
            </a:r>
            <a:endParaRPr lang="ms-MY" sz="3200" dirty="0"/>
          </a:p>
        </p:txBody>
      </p:sp>
      <p:sp>
        <p:nvSpPr>
          <p:cNvPr id="11" name="Curved Down Arrow 10"/>
          <p:cNvSpPr/>
          <p:nvPr/>
        </p:nvSpPr>
        <p:spPr>
          <a:xfrm rot="810972">
            <a:off x="4525921" y="1548524"/>
            <a:ext cx="1799994" cy="1041610"/>
          </a:xfrm>
          <a:prstGeom prst="curved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85720" y="1428736"/>
            <a:ext cx="5214974" cy="1071570"/>
          </a:xfrm>
          <a:prstGeom prst="snip2Diag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Beribadah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pada-Nya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3200" dirty="0"/>
          </a:p>
        </p:txBody>
      </p:sp>
      <p:sp>
        <p:nvSpPr>
          <p:cNvPr id="12" name="Curved Right Arrow 11"/>
          <p:cNvSpPr/>
          <p:nvPr/>
        </p:nvSpPr>
        <p:spPr>
          <a:xfrm rot="4729626">
            <a:off x="2018627" y="3334387"/>
            <a:ext cx="1112399" cy="2116767"/>
          </a:xfrm>
          <a:prstGeom prst="curvedRightArrow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500298" y="2786058"/>
            <a:ext cx="6429420" cy="2214578"/>
          </a:xfrm>
          <a:prstGeom prst="snip2Diag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Merendah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tunduk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patuh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menghina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memperhambakan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kepada-Nya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14282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71438" y="405450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Pengertian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Kita..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1785926"/>
            <a:ext cx="8572528" cy="10715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Ketundukan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kecintaan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214282" y="3143248"/>
            <a:ext cx="8572528" cy="12144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Menurut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mengikut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mendekatkan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.</a:t>
            </a:r>
            <a:endParaRPr lang="ms-MY" sz="2600" dirty="0"/>
          </a:p>
        </p:txBody>
      </p:sp>
      <p:sp>
        <p:nvSpPr>
          <p:cNvPr id="12" name="Rounded Rectangle 11"/>
          <p:cNvSpPr/>
          <p:nvPr/>
        </p:nvSpPr>
        <p:spPr>
          <a:xfrm>
            <a:off x="285720" y="4572008"/>
            <a:ext cx="8572528" cy="11430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Melahirkan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rasa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keinsafan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tentang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kedaifan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kekerdilan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3" name="Right Arrow 12"/>
          <p:cNvSpPr/>
          <p:nvPr/>
        </p:nvSpPr>
        <p:spPr>
          <a:xfrm rot="2161919">
            <a:off x="4273427" y="2604743"/>
            <a:ext cx="864096" cy="7348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ight Arrow 13"/>
          <p:cNvSpPr/>
          <p:nvPr/>
        </p:nvSpPr>
        <p:spPr>
          <a:xfrm rot="8020551">
            <a:off x="4272009" y="4116912"/>
            <a:ext cx="864096" cy="7348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815598" y="1594257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71438" y="405450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Ikhlaskah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Kita…?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2910" y="2000240"/>
            <a:ext cx="3929090" cy="1000132"/>
          </a:xfrm>
          <a:prstGeom prst="homePlat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en-US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571472" y="4143380"/>
            <a:ext cx="4143404" cy="1000132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Duniawi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2500306"/>
            <a:ext cx="4071966" cy="1214446"/>
          </a:xfrm>
          <a:prstGeom prst="round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Ikhlas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istiqamah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3438" y="4714884"/>
            <a:ext cx="4071966" cy="1214446"/>
          </a:xfrm>
          <a:prstGeom prst="round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Faedah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duniawi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istiqamah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51520" y="1628800"/>
            <a:ext cx="1008112" cy="864096"/>
          </a:xfrm>
          <a:prstGeom prst="heptagon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MY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251520" y="3717032"/>
            <a:ext cx="1008112" cy="864096"/>
          </a:xfrm>
          <a:prstGeom prst="heptagon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MY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1142976" y="28572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165: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22725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وَمِنَ النَّاسِ مَن يَتَّخِذُ مِن دُونِ اللّهِ أَندَاداً يُحِبُّونَهُمْ كَحُبِّ اللّهِ وَالَّذِينَ آمَنُواْ أَشَدُّ حُبًّا لِّلّهِ وَلَوْ يَرَى الَّذِينَ ظَلَمُواْ </a:t>
            </a:r>
            <a:r>
              <a:rPr lang="ar-DZ" sz="4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إِذْ</a:t>
            </a:r>
            <a:r>
              <a:rPr lang="ar-DZ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يَرَوْنَ الْعَذَابَ أَنَّ الْقُوَّةَ لِلّهِ جَمِيعاً وَأَنَّ اللّهَ شَدِيدُ الْعَذَابِ</a:t>
            </a:r>
            <a:endParaRPr lang="en-MY" sz="54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1071538" y="357166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43050"/>
            <a:ext cx="9144000" cy="4524315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walaupun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diantara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mengambil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sekutu-sekutu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(Allah),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mencintai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memujanya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sebagaimana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mencintai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cinta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Dan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kalaulah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kezaliman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syirik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ketika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azab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kelak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kekuatan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kekuasaan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tertentu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azab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seksanya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nescaya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kezaliman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”.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34929" y="1621242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71438" y="405450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Pembahagian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500034" y="2000240"/>
            <a:ext cx="3000396" cy="1428760"/>
          </a:xfrm>
          <a:prstGeom prst="snip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atin typeface="Aria black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500034" y="4143380"/>
            <a:ext cx="3071834" cy="1357322"/>
          </a:xfrm>
          <a:prstGeom prst="snip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Umum</a:t>
            </a:r>
            <a:endParaRPr lang="ms-MY" sz="2800" dirty="0">
              <a:latin typeface="Aria black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3786182" y="2357430"/>
            <a:ext cx="4857784" cy="135732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Wajib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utama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zakat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haji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 </a:t>
            </a:r>
            <a:endParaRPr lang="ms-MY" sz="2800" dirty="0">
              <a:solidFill>
                <a:schemeClr val="bg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3857620" y="4429132"/>
            <a:ext cx="4857784" cy="135732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33CC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gerak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 </a:t>
            </a:r>
            <a:endParaRPr lang="ms-MY" sz="2800" dirty="0">
              <a:solidFill>
                <a:schemeClr val="bg1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 rot="1215775">
            <a:off x="3286116" y="2187859"/>
            <a:ext cx="785818" cy="64294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1215775">
            <a:off x="3373135" y="4241513"/>
            <a:ext cx="785818" cy="642942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71438" y="260648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Syarat-syarat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928662" y="1428736"/>
            <a:ext cx="7143800" cy="1000132"/>
          </a:xfrm>
          <a:prstGeom prst="plaque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Diakui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hukum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syarak</a:t>
            </a:r>
            <a:endParaRPr lang="en-US" sz="2800" dirty="0"/>
          </a:p>
        </p:txBody>
      </p:sp>
      <p:sp>
        <p:nvSpPr>
          <p:cNvPr id="10" name="Plaque 9"/>
          <p:cNvSpPr/>
          <p:nvPr/>
        </p:nvSpPr>
        <p:spPr>
          <a:xfrm>
            <a:off x="1500166" y="2500306"/>
            <a:ext cx="7143800" cy="1000132"/>
          </a:xfrm>
          <a:prstGeom prst="plaque">
            <a:avLst/>
          </a:prstGeom>
          <a:solidFill>
            <a:srgbClr val="99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endParaRPr lang="en-US" sz="2800" dirty="0"/>
          </a:p>
        </p:txBody>
      </p:sp>
      <p:sp>
        <p:nvSpPr>
          <p:cNvPr id="11" name="Plaque 10"/>
          <p:cNvSpPr/>
          <p:nvPr/>
        </p:nvSpPr>
        <p:spPr>
          <a:xfrm>
            <a:off x="1000100" y="3571876"/>
            <a:ext cx="7143800" cy="1000132"/>
          </a:xfrm>
          <a:prstGeom prst="plaque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Dibuat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seeloknya</a:t>
            </a:r>
            <a:endParaRPr lang="en-US" sz="2800" dirty="0"/>
          </a:p>
        </p:txBody>
      </p:sp>
      <p:sp>
        <p:nvSpPr>
          <p:cNvPr id="12" name="Plaque 11"/>
          <p:cNvSpPr/>
          <p:nvPr/>
        </p:nvSpPr>
        <p:spPr>
          <a:xfrm>
            <a:off x="1500166" y="4643446"/>
            <a:ext cx="7143800" cy="1000132"/>
          </a:xfrm>
          <a:prstGeom prst="plaque">
            <a:avLst/>
          </a:prstGeom>
          <a:solidFill>
            <a:srgbClr val="99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Mengikut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hukum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syariat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batasnya</a:t>
            </a:r>
            <a:endParaRPr lang="en-US" sz="2800" dirty="0"/>
          </a:p>
        </p:txBody>
      </p:sp>
      <p:sp>
        <p:nvSpPr>
          <p:cNvPr id="13" name="Plaque 12"/>
          <p:cNvSpPr/>
          <p:nvPr/>
        </p:nvSpPr>
        <p:spPr>
          <a:xfrm>
            <a:off x="1000100" y="5715016"/>
            <a:ext cx="7143800" cy="1000132"/>
          </a:xfrm>
          <a:prstGeom prst="plaque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mengabaikan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wajib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1000100" y="1500174"/>
            <a:ext cx="571504" cy="785818"/>
          </a:xfrm>
          <a:prstGeom prst="ellipse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1643042" y="2571744"/>
            <a:ext cx="571504" cy="785818"/>
          </a:xfrm>
          <a:prstGeom prst="ellipse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1142976" y="3643314"/>
            <a:ext cx="571504" cy="785818"/>
          </a:xfrm>
          <a:prstGeom prst="ellipse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17" name="Oval 16"/>
          <p:cNvSpPr/>
          <p:nvPr/>
        </p:nvSpPr>
        <p:spPr>
          <a:xfrm>
            <a:off x="1643042" y="4786322"/>
            <a:ext cx="571504" cy="785818"/>
          </a:xfrm>
          <a:prstGeom prst="ellipse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1142976" y="5857892"/>
            <a:ext cx="571504" cy="785818"/>
          </a:xfrm>
          <a:prstGeom prst="ellipse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14282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KeSucian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1538" y="1357298"/>
            <a:ext cx="7072362" cy="1214446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perolehi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faedah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makhlukNya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071538" y="2714620"/>
            <a:ext cx="7072362" cy="12144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perolehi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mudarat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keengganan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makhlukNya</a:t>
            </a:r>
            <a:endParaRPr lang="ms-MY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071538" y="4071942"/>
            <a:ext cx="7172870" cy="1214446"/>
          </a:xfrm>
          <a:prstGeom prst="roundRect">
            <a:avLst/>
          </a:prstGeom>
          <a:solidFill>
            <a:srgbClr val="99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bertambah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keagungan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akibat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pujian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makhlukNya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071538" y="5429264"/>
            <a:ext cx="7072362" cy="121444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akibat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keengkaran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makhlukNya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Fatir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15-18: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811618"/>
            <a:ext cx="82168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يَا أَيُّهَا النَّاسُ أَنتُمُ الْفُقَرَاء إِلَى اللَّهِ وَاللَّهُ هُوَ الْغَنِيُّ الْحَمِيدُ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,</a:t>
            </a:r>
            <a:r>
              <a:rPr lang="en-US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إِن يَشَأْ يُذْهِبْكُمْ وَيَأْتِ بِخَلْقٍ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جَدِيدٍ</a:t>
            </a:r>
            <a:r>
              <a:rPr lang="en-US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وَمَا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ذَلِكَ عَلَى اللَّهِ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بِعَزِيزٍوَلا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تَزِرُ وَازِرَةٌ وِزْرَ أُخْرَى وَإِن تَدْعُ مُثْقَلَةٌ إِلَى حِمْلِهَا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لا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يُحْمَلْ مِنْهُ شَيْءٌ وَلَوْ كَانَ ذَا قُرْبَى إِنَّمَا تُنذِرُ الَّذِينَ يَخْشَوْنَ رَبَّهُم بِالغَيْبِ وَأَقَامُوا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الصَّلاةَ </a:t>
            </a:r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وَمَن تَزَكَّى فَإِنَّمَا يَتَزَكَّى لِنَفْسِهِ وَإِلَى اللَّهِ الْمَصِيرُ</a:t>
            </a:r>
            <a:endParaRPr lang="en-MY" sz="4400" b="1" dirty="0" smtClean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DZ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en-MY" sz="44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2452" y="20538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68532"/>
            <a:ext cx="9144000" cy="1446550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5536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Maksudnya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00174"/>
            <a:ext cx="9144000" cy="4929222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menguasai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galanya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berhajat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dialahsahaja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Terpuji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nescaya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membinasakan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mendatangkan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baharu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pelaksanaan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sukar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Dan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pemikul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memikul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perbuatan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lain;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tanggungannya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memanggil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lain)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menolong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memikul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bebanan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dapat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dipikul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sedikitpun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71435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9144000" cy="4154984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walaupun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diminta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pertolongan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kerabatnya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peringatan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takut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melanggar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hukum-hukum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semasa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dilihat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semasa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azab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mendirikan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sembahyang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membersihkan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dilarang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pembersihan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ingatlah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jualah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kembali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-1499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18864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00372"/>
            <a:ext cx="4643438" cy="35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642910" y="1690767"/>
            <a:ext cx="8214198" cy="4524315"/>
          </a:xfrm>
          <a:prstGeom prst="rect">
            <a:avLst/>
          </a:prstGeom>
          <a:solidFill>
            <a:srgbClr val="00206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332656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990" y="1499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34958" y="353361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912" y="1924997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4121785"/>
            <a:ext cx="9144000" cy="1323439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500034" y="135729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9375" y="3446223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Serta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1418000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سيدنا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مُحَمَّدٍ وَعَلَى آلِهِ وَ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ص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ح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َا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بِهِ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أَجْمَعِينَ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1470" y="3589099"/>
            <a:ext cx="9144000" cy="2062103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714348" y="472047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2" y="1472179"/>
            <a:ext cx="8501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الله،اتَّقُوْا اللهَ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, 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أُوْصِيْكُمْ وَ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اِيَّايَ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بِتَقْوَى اللهِ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،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فَقَدْ 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فَازَ الْمُتَّقُوْنَ. </a:t>
            </a:r>
            <a:endParaRPr lang="ms-MY" sz="6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43380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Allah,maka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2214546" y="358306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5508104" y="1268760"/>
            <a:ext cx="3024336" cy="1656184"/>
          </a:xfrm>
          <a:prstGeom prst="snip1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SYUKUR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 rot="14794197">
            <a:off x="4501174" y="2126299"/>
            <a:ext cx="1280037" cy="2569457"/>
          </a:xfrm>
          <a:prstGeom prst="curvedRightArrow">
            <a:avLst>
              <a:gd name="adj1" fmla="val 25000"/>
              <a:gd name="adj2" fmla="val 50000"/>
              <a:gd name="adj3" fmla="val 36344"/>
            </a:avLst>
          </a:prstGeom>
          <a:solidFill>
            <a:srgbClr val="00FF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395536" y="1268760"/>
            <a:ext cx="3096344" cy="1656184"/>
          </a:xfrm>
          <a:prstGeom prst="snip2SameRect">
            <a:avLst/>
          </a:prstGeom>
          <a:solidFill>
            <a:srgbClr val="0000FF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87624" y="4581128"/>
            <a:ext cx="6480720" cy="2160240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perintahNya</a:t>
            </a:r>
            <a:endParaRPr lang="en-US" sz="32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endParaRPr lang="en-US" sz="32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jadi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Musyrik</a:t>
            </a:r>
            <a:endParaRPr lang="ms-MY" sz="32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en-MY" dirty="0"/>
          </a:p>
        </p:txBody>
      </p:sp>
      <p:sp>
        <p:nvSpPr>
          <p:cNvPr id="13" name="Curved Right Arrow 12"/>
          <p:cNvSpPr/>
          <p:nvPr/>
        </p:nvSpPr>
        <p:spPr>
          <a:xfrm rot="6719789" flipH="1">
            <a:off x="3158581" y="2204245"/>
            <a:ext cx="1369435" cy="2534660"/>
          </a:xfrm>
          <a:prstGeom prst="curvedRightArrow">
            <a:avLst>
              <a:gd name="adj1" fmla="val 26194"/>
              <a:gd name="adj2" fmla="val 50000"/>
              <a:gd name="adj3" fmla="val 37386"/>
            </a:avLst>
          </a:prstGeom>
          <a:solidFill>
            <a:srgbClr val="00FF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83768" y="3140968"/>
            <a:ext cx="4320480" cy="1224136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endParaRPr lang="en-M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666670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142844" y="292222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HINA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4" y="1700808"/>
            <a:ext cx="1484312" cy="1039018"/>
            <a:chOff x="-222646" y="60760"/>
            <a:chExt cx="1484312" cy="1039018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Chevron 10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544" y="4365104"/>
            <a:ext cx="1484312" cy="1039018"/>
            <a:chOff x="-222646" y="60760"/>
            <a:chExt cx="1484312" cy="1039018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Chevron 13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8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392" y="3038054"/>
            <a:ext cx="1484312" cy="1039018"/>
            <a:chOff x="-222646" y="60760"/>
            <a:chExt cx="1484312" cy="1039018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Chevron 16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800" kern="1200" dirty="0"/>
            </a:p>
          </p:txBody>
        </p:sp>
      </p:grpSp>
      <p:sp>
        <p:nvSpPr>
          <p:cNvPr id="19" name="Flowchart: Terminator 18"/>
          <p:cNvSpPr/>
          <p:nvPr/>
        </p:nvSpPr>
        <p:spPr>
          <a:xfrm>
            <a:off x="2267744" y="1700808"/>
            <a:ext cx="6264696" cy="1008112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Menafi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mendustakan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Rasulnya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en-MY" sz="28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195736" y="2996952"/>
            <a:ext cx="6264696" cy="1008112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Angkuh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amalannya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en-MY" sz="2800" dirty="0"/>
          </a:p>
        </p:txBody>
      </p:sp>
      <p:sp>
        <p:nvSpPr>
          <p:cNvPr id="21" name="Flowchart: Terminator 20"/>
          <p:cNvSpPr/>
          <p:nvPr/>
        </p:nvSpPr>
        <p:spPr>
          <a:xfrm>
            <a:off x="2267744" y="4293096"/>
            <a:ext cx="6264696" cy="1008112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Terlalu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kasihkan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makhluk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duniawi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en-MY" sz="2800" dirty="0"/>
          </a:p>
        </p:txBody>
      </p:sp>
      <p:sp>
        <p:nvSpPr>
          <p:cNvPr id="22" name="Cloud Callout 21"/>
          <p:cNvSpPr/>
          <p:nvPr/>
        </p:nvSpPr>
        <p:spPr>
          <a:xfrm>
            <a:off x="0" y="5328592"/>
            <a:ext cx="9468544" cy="1556792"/>
          </a:xfrm>
          <a:prstGeom prst="cloudCallout">
            <a:avLst>
              <a:gd name="adj1" fmla="val -19247"/>
              <a:gd name="adj2" fmla="val 30514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Semakin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Angkuh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Semakin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Besar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Kehinaan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endParaRPr lang="en-MY" sz="2800" b="1" dirty="0"/>
          </a:p>
        </p:txBody>
      </p:sp>
      <p:sp>
        <p:nvSpPr>
          <p:cNvPr id="23" name="Multiply 22"/>
          <p:cNvSpPr/>
          <p:nvPr/>
        </p:nvSpPr>
        <p:spPr>
          <a:xfrm>
            <a:off x="899592" y="1772816"/>
            <a:ext cx="792088" cy="936104"/>
          </a:xfrm>
          <a:prstGeom prst="mathMultiply">
            <a:avLst>
              <a:gd name="adj1" fmla="val 102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00"/>
          </a:p>
        </p:txBody>
      </p:sp>
      <p:sp>
        <p:nvSpPr>
          <p:cNvPr id="24" name="Multiply 23"/>
          <p:cNvSpPr/>
          <p:nvPr/>
        </p:nvSpPr>
        <p:spPr>
          <a:xfrm>
            <a:off x="827584" y="4365104"/>
            <a:ext cx="792088" cy="936104"/>
          </a:xfrm>
          <a:prstGeom prst="mathMultiply">
            <a:avLst>
              <a:gd name="adj1" fmla="val 102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00"/>
          </a:p>
        </p:txBody>
      </p:sp>
      <p:sp>
        <p:nvSpPr>
          <p:cNvPr id="25" name="Multiply 24"/>
          <p:cNvSpPr/>
          <p:nvPr/>
        </p:nvSpPr>
        <p:spPr>
          <a:xfrm>
            <a:off x="827584" y="3068960"/>
            <a:ext cx="792088" cy="936104"/>
          </a:xfrm>
          <a:prstGeom prst="mathMultiply">
            <a:avLst>
              <a:gd name="adj1" fmla="val 102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2452" y="1486619"/>
            <a:ext cx="80772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مَنْ عَمِلَ صَالِحًا مِّن ذَكَرٍ أَوْ أُنثَى وَهُوَ مُؤْمِنٌ فَلَنُحْيِيَنَّهُ حَيَاةً طَيِّبَةً وَلَنَجْزِيَنَّهُمْ أَجْرَهُم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بِأَحْسَنِ مَاكَانُواْ يَعْمَلُونَ</a:t>
            </a:r>
            <a:endParaRPr lang="en-US" sz="8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3948"/>
            <a:ext cx="9144000" cy="2308324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Sesiapa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beramal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saleh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dari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lelaki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atau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perempuan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sedang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beriman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maka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sesungguhnya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kami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menghidupkan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dia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kehidupan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baik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sesungguhnya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kami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membalas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pahala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balasan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baik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dari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telah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L-Sarem Bold" pitchFamily="2" charset="-78"/>
              </a:rPr>
              <a:t>kerjakan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Nahl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97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849243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71438" y="405450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67544" y="1412776"/>
            <a:ext cx="1484312" cy="792088"/>
            <a:chOff x="-222646" y="60760"/>
            <a:chExt cx="1484312" cy="1039018"/>
          </a:xfrm>
          <a:solidFill>
            <a:srgbClr val="D6009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Chevron 10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900" kern="12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67544" y="3573016"/>
            <a:ext cx="1484312" cy="720080"/>
            <a:chOff x="-222646" y="60760"/>
            <a:chExt cx="1484312" cy="1039018"/>
          </a:xfrm>
          <a:solidFill>
            <a:srgbClr val="D6009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Chevron 13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900" kern="1200" dirty="0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395536" y="2533998"/>
            <a:ext cx="1484312" cy="750986"/>
            <a:chOff x="-222646" y="60760"/>
            <a:chExt cx="1484312" cy="1039018"/>
          </a:xfr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Chevron 16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900" kern="1200" dirty="0"/>
            </a:p>
          </p:txBody>
        </p:sp>
      </p:grpSp>
      <p:sp>
        <p:nvSpPr>
          <p:cNvPr id="19" name="Flowchart: Terminator 18"/>
          <p:cNvSpPr/>
          <p:nvPr/>
        </p:nvSpPr>
        <p:spPr>
          <a:xfrm>
            <a:off x="2267744" y="1340768"/>
            <a:ext cx="6264696" cy="1008112"/>
          </a:xfrm>
          <a:prstGeom prst="flowChartTerminator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Gembira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redhai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</a:p>
          <a:p>
            <a:pPr algn="ctr"/>
            <a:endParaRPr lang="en-MY" sz="28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267744" y="2420888"/>
            <a:ext cx="6264696" cy="1008112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Benci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dibenci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</a:p>
          <a:p>
            <a:pPr algn="ctr"/>
            <a:endParaRPr lang="en-MY" sz="2800" dirty="0"/>
          </a:p>
        </p:txBody>
      </p:sp>
      <p:sp>
        <p:nvSpPr>
          <p:cNvPr id="21" name="Flowchart: Terminator 20"/>
          <p:cNvSpPr/>
          <p:nvPr/>
        </p:nvSpPr>
        <p:spPr>
          <a:xfrm>
            <a:off x="2267744" y="3501008"/>
            <a:ext cx="6264696" cy="1008112"/>
          </a:xfrm>
          <a:prstGeom prst="flowChartTerminator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Kasih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dikasihi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</a:p>
          <a:p>
            <a:pPr algn="ctr"/>
            <a:endParaRPr lang="en-MY" sz="2800" dirty="0"/>
          </a:p>
        </p:txBody>
      </p:sp>
      <p:sp>
        <p:nvSpPr>
          <p:cNvPr id="22" name="Cloud Callout 21"/>
          <p:cNvSpPr/>
          <p:nvPr/>
        </p:nvSpPr>
        <p:spPr>
          <a:xfrm>
            <a:off x="-144016" y="5589240"/>
            <a:ext cx="9468544" cy="1268760"/>
          </a:xfrm>
          <a:prstGeom prst="cloudCallout">
            <a:avLst>
              <a:gd name="adj1" fmla="val -19247"/>
              <a:gd name="adj2" fmla="val 305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Semakin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Ikhlas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Semakin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Sempurna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endParaRPr lang="en-MY" sz="2800" dirty="0"/>
          </a:p>
        </p:txBody>
      </p:sp>
      <p:grpSp>
        <p:nvGrpSpPr>
          <p:cNvPr id="23" name="Group 12"/>
          <p:cNvGrpSpPr/>
          <p:nvPr/>
        </p:nvGrpSpPr>
        <p:grpSpPr>
          <a:xfrm>
            <a:off x="467544" y="4653136"/>
            <a:ext cx="1484312" cy="720080"/>
            <a:chOff x="-222646" y="60760"/>
            <a:chExt cx="1484312" cy="1039018"/>
          </a:xfr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Chevron 23"/>
            <p:cNvSpPr/>
            <p:nvPr/>
          </p:nvSpPr>
          <p:spPr>
            <a:xfrm>
              <a:off x="-222646" y="60760"/>
              <a:ext cx="1484312" cy="1039018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 rot="-5400000">
              <a:off x="1" y="357622"/>
              <a:ext cx="1039018" cy="445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900" kern="1200" dirty="0"/>
            </a:p>
          </p:txBody>
        </p:sp>
      </p:grpSp>
      <p:sp>
        <p:nvSpPr>
          <p:cNvPr id="26" name="Flowchart: Terminator 25"/>
          <p:cNvSpPr/>
          <p:nvPr/>
        </p:nvSpPr>
        <p:spPr>
          <a:xfrm>
            <a:off x="2339752" y="4581128"/>
            <a:ext cx="6264696" cy="1008112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</a:p>
          <a:p>
            <a:pPr algn="ctr"/>
            <a:endParaRPr lang="en-MY" sz="2800" dirty="0"/>
          </a:p>
        </p:txBody>
      </p:sp>
      <p:sp>
        <p:nvSpPr>
          <p:cNvPr id="29" name="Minus 28"/>
          <p:cNvSpPr/>
          <p:nvPr/>
        </p:nvSpPr>
        <p:spPr>
          <a:xfrm rot="19102304">
            <a:off x="834906" y="2728768"/>
            <a:ext cx="916708" cy="370525"/>
          </a:xfrm>
          <a:prstGeom prst="mathMinus">
            <a:avLst>
              <a:gd name="adj1" fmla="val 380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Minus 29"/>
          <p:cNvSpPr/>
          <p:nvPr/>
        </p:nvSpPr>
        <p:spPr>
          <a:xfrm rot="13875536">
            <a:off x="830787" y="2856034"/>
            <a:ext cx="370342" cy="370525"/>
          </a:xfrm>
          <a:prstGeom prst="mathMinus">
            <a:avLst>
              <a:gd name="adj1" fmla="val 380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Minus 30"/>
          <p:cNvSpPr/>
          <p:nvPr/>
        </p:nvSpPr>
        <p:spPr>
          <a:xfrm rot="19102304">
            <a:off x="834906" y="4817000"/>
            <a:ext cx="916708" cy="370525"/>
          </a:xfrm>
          <a:prstGeom prst="mathMinus">
            <a:avLst>
              <a:gd name="adj1" fmla="val 380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Minus 31"/>
          <p:cNvSpPr/>
          <p:nvPr/>
        </p:nvSpPr>
        <p:spPr>
          <a:xfrm rot="13875536">
            <a:off x="830787" y="4944266"/>
            <a:ext cx="370342" cy="370525"/>
          </a:xfrm>
          <a:prstGeom prst="mathMinus">
            <a:avLst>
              <a:gd name="adj1" fmla="val 380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Minus 32"/>
          <p:cNvSpPr/>
          <p:nvPr/>
        </p:nvSpPr>
        <p:spPr>
          <a:xfrm rot="19102304">
            <a:off x="834906" y="3758707"/>
            <a:ext cx="916708" cy="370525"/>
          </a:xfrm>
          <a:prstGeom prst="mathMinus">
            <a:avLst>
              <a:gd name="adj1" fmla="val 380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Minus 33"/>
          <p:cNvSpPr/>
          <p:nvPr/>
        </p:nvSpPr>
        <p:spPr>
          <a:xfrm rot="13875536">
            <a:off x="830787" y="3885973"/>
            <a:ext cx="370342" cy="370525"/>
          </a:xfrm>
          <a:prstGeom prst="mathMinus">
            <a:avLst>
              <a:gd name="adj1" fmla="val 380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Minus 34"/>
          <p:cNvSpPr/>
          <p:nvPr/>
        </p:nvSpPr>
        <p:spPr>
          <a:xfrm rot="19102304">
            <a:off x="839658" y="1648648"/>
            <a:ext cx="916708" cy="370525"/>
          </a:xfrm>
          <a:prstGeom prst="mathMinus">
            <a:avLst>
              <a:gd name="adj1" fmla="val 380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Minus 35"/>
          <p:cNvSpPr/>
          <p:nvPr/>
        </p:nvSpPr>
        <p:spPr>
          <a:xfrm rot="13875536">
            <a:off x="835539" y="1775914"/>
            <a:ext cx="370342" cy="370525"/>
          </a:xfrm>
          <a:prstGeom prst="mathMinus">
            <a:avLst>
              <a:gd name="adj1" fmla="val 380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849243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Hijr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99: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29132"/>
            <a:ext cx="9144000" cy="1569660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sembahlah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Tuhanmu,sehingga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tetap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yakin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 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2348880"/>
            <a:ext cx="68435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66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وَاعْبُدْ رَبَّكَ حَتَّى يَأْتِيَكَ الْيَقِينُ</a:t>
            </a:r>
            <a:endParaRPr lang="en-MY" sz="66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033"/>
          <a:stretch>
            <a:fillRect/>
          </a:stretch>
        </p:blipFill>
        <p:spPr bwMode="auto">
          <a:xfrm rot="20196902">
            <a:off x="849243" y="1637463"/>
            <a:ext cx="3264317" cy="47854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matanews.com/wp-content/uploads/mengaji-361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-5455"/>
          <a:stretch>
            <a:fillRect/>
          </a:stretch>
        </p:blipFill>
        <p:spPr bwMode="auto">
          <a:xfrm>
            <a:off x="3000364" y="3143248"/>
            <a:ext cx="4857784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27345" y="214290"/>
            <a:ext cx="8643998" cy="1071570"/>
          </a:xfrm>
          <a:prstGeom prst="rect">
            <a:avLst/>
          </a:prstGeom>
          <a:solidFill>
            <a:srgbClr val="006600">
              <a:alpha val="7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214314" y="1460360"/>
            <a:ext cx="8429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يآأَيُّهَا </a:t>
            </a: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الَّذِينَ ءَامَنُوا صَلُّوا عَلَيْهِ وَسَلِّمُوا تَسْلِيمًا </a:t>
            </a:r>
            <a:endParaRPr lang="ms-MY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1470" y="3612500"/>
            <a:ext cx="9144000" cy="320087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258" y="98204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00298" y="455394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://matanews.com/wp-content/uploads/mengaji-361x3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483768" y="0"/>
            <a:ext cx="4392488" cy="357187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4"/>
            <a:ext cx="2500298" cy="1143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1470" y="1460360"/>
            <a:ext cx="8910608" cy="1754326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2" y="385762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bp.blogspot.com/-xPnBy7nTb5Y/TbKEjndA3GI/AAAAAAAAAO4/i5glhm_P8fs/s1600/68164259_fGCLmiqR_MasjidSul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http://1.bp.blogspot.com/-_AE9yyCjnLA/TbmXs14-S3I/AAAAAAAAARQ/nSDNWU_9GJc/s1600/quran.jpg"/>
          <p:cNvPicPr>
            <a:picLocks noChangeAspect="1" noChangeArrowheads="1"/>
          </p:cNvPicPr>
          <p:nvPr/>
        </p:nvPicPr>
        <p:blipFill>
          <a:blip r:embed="rId3" cstate="print"/>
          <a:srcRect r="-4967"/>
          <a:stretch>
            <a:fillRect/>
          </a:stretch>
        </p:blipFill>
        <p:spPr bwMode="auto">
          <a:xfrm>
            <a:off x="2857488" y="1428736"/>
            <a:ext cx="6681826" cy="431482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bp.blogspot.com/-xPnBy7nTb5Y/TbKEjndA3GI/AAAAAAAAAO4/i5glhm_P8fs/s1600/68164259_fGCLmiqR_MasjidSul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http://1.bp.blogspot.com/-_AE9yyCjnLA/TbmXs14-S3I/AAAAAAAAARQ/nSDNWU_9GJc/s1600/quran.jpg"/>
          <p:cNvPicPr>
            <a:picLocks noChangeAspect="1" noChangeArrowheads="1"/>
          </p:cNvPicPr>
          <p:nvPr/>
        </p:nvPicPr>
        <p:blipFill>
          <a:blip r:embed="rId3" cstate="print"/>
          <a:srcRect r="-4967"/>
          <a:stretch>
            <a:fillRect/>
          </a:stretch>
        </p:blipFill>
        <p:spPr bwMode="auto">
          <a:xfrm>
            <a:off x="2857488" y="1428736"/>
            <a:ext cx="6681826" cy="431482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85753" y="1412638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316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285753" y="1555514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1357298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سَيِّدَنَا 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المَبْعُوثُ رَحْمَةً لِلعَالمَِينَ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39943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46289"/>
            <a:ext cx="9144000" cy="2677656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RasulNya.Yang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diutusakan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642170"/>
            <a:ext cx="8843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0550"/>
            <a:ext cx="9144000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608" b="6808"/>
          <a:stretch>
            <a:fillRect/>
          </a:stretch>
        </p:blipFill>
        <p:spPr bwMode="auto">
          <a:xfrm>
            <a:off x="-142908" y="0"/>
            <a:ext cx="935834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302105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357298"/>
            <a:ext cx="857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هَذَا النَبِيِّ الْكَرِيْمِ سَيِّدَنَا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مُحَمَّدٍ وَعَلَى آلِهِ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وَصْحْبِهِ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وَمَنْ تَبِعَهُمْ بِإِحْسَانٍ إِلَى يَوْمِ الدِّيْنِ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1189"/>
            <a:ext cx="9144000" cy="2246769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sehinggalh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00042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 اتَّقُوا اللهِ, أُوْصِيْكُمْ وَإِيَّايَ بِتَقْوَى اللهِ وَطَاعتِهِ، فَقَدْ فَازَ الْمُتَّقُونَ.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2862322"/>
          </a:xfrm>
          <a:prstGeom prst="rect">
            <a:avLst/>
          </a:prstGeom>
          <a:solidFill>
            <a:schemeClr val="accent2">
              <a:lumMod val="75000"/>
              <a:alpha val="4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taatlah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padaNya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3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0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28233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58" y="3143248"/>
            <a:ext cx="3571900" cy="2571768"/>
          </a:xfrm>
          <a:prstGeom prst="roundRect">
            <a:avLst>
              <a:gd name="adj" fmla="val 38377"/>
            </a:avLst>
          </a:prstGeom>
          <a:solidFill>
            <a:srgbClr val="9900FF">
              <a:alpha val="86000"/>
            </a:srgbClr>
          </a:solidFill>
          <a:ln w="38100"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Hikmah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kemaslahatan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8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202301">
            <a:off x="2099343" y="1728152"/>
            <a:ext cx="2924243" cy="1027138"/>
          </a:xfrm>
          <a:prstGeom prst="curvedDownArrow">
            <a:avLst>
              <a:gd name="adj1" fmla="val 21272"/>
              <a:gd name="adj2" fmla="val 50000"/>
              <a:gd name="adj3" fmla="val 50634"/>
            </a:avLst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Curved Down Arrow 6"/>
          <p:cNvSpPr/>
          <p:nvPr/>
        </p:nvSpPr>
        <p:spPr>
          <a:xfrm rot="20712873" flipH="1">
            <a:off x="3484930" y="3236165"/>
            <a:ext cx="2506848" cy="763650"/>
          </a:xfrm>
          <a:prstGeom prst="curvedDownArrow">
            <a:avLst>
              <a:gd name="adj1" fmla="val 25000"/>
              <a:gd name="adj2" fmla="val 70100"/>
              <a:gd name="adj3" fmla="val 54051"/>
            </a:avLst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72" y="1500174"/>
            <a:ext cx="2990856" cy="1371600"/>
          </a:xfrm>
          <a:prstGeom prst="roundRect">
            <a:avLst>
              <a:gd name="adj" fmla="val 0"/>
            </a:avLst>
          </a:prstGeom>
          <a:solidFill>
            <a:srgbClr val="99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TAKWA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785918" y="5786454"/>
            <a:ext cx="5715040" cy="1000108"/>
          </a:xfrm>
          <a:prstGeom prst="flowChartTerminator">
            <a:avLst/>
          </a:prstGeom>
          <a:solidFill>
            <a:srgbClr val="D60093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limpah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kebahagian</a:t>
            </a:r>
            <a:endParaRPr lang="en-US" sz="2800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3438" y="2285992"/>
            <a:ext cx="3643338" cy="2643206"/>
          </a:xfrm>
          <a:prstGeom prst="roundRect">
            <a:avLst>
              <a:gd name="adj" fmla="val 38377"/>
            </a:avLst>
          </a:prstGeom>
          <a:solidFill>
            <a:srgbClr val="FFCC00">
              <a:alpha val="90000"/>
            </a:srgbClr>
          </a:solidFill>
          <a:ln w="38100"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2976" y="28572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Pergandakan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Sya’ban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Saidatina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Aisyah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r.a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meriwayatkan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23178"/>
            <a:ext cx="9144000" cy="2677656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pernah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sebulan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penuh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melinkan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Ramadhan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pernah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paling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banyak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sebagaimana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Sya’ban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00174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وَمَا رَأَيْتُ رَسُولَ اللهِ صَلَّى الله عَلَيهِ وَسَلَّمَ </a:t>
            </a:r>
            <a:r>
              <a:rPr lang="ar-SA" sz="48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اسْتَكْمَلَ </a:t>
            </a:r>
            <a:r>
              <a:rPr lang="ar-SA" sz="48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ِصِيَامَ شَهْرٍ قَطُّ اِلاَّ </a:t>
            </a:r>
            <a:r>
              <a:rPr lang="ar-SA" sz="48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رَمَضَانَ ,وَمَا </a:t>
            </a:r>
            <a:r>
              <a:rPr lang="ar-SA" sz="48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رَأَيتُهُ فِي شَهْرٍ أَكْثَرَ مِنْهُ صِيَاماً فِي شَعْبَانَ</a:t>
            </a:r>
            <a:endParaRPr lang="ms-MY" sz="4800" b="1" dirty="0">
              <a:ln w="952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6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0004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Persoalan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Kita…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143108" y="4500570"/>
            <a:ext cx="6072230" cy="13573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manfaat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patuh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pada-Nya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larangan-Nya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8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460" y="2928934"/>
            <a:ext cx="6014440" cy="13741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6699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khusyuk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071670" y="1428736"/>
            <a:ext cx="6143668" cy="13573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Kenapa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wajib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beribadat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pada-Nya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8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335481">
            <a:off x="1785918" y="1357298"/>
            <a:ext cx="785818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</a:t>
            </a:r>
            <a:endParaRPr lang="en-US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868002">
            <a:off x="1785918" y="4500570"/>
            <a:ext cx="785818" cy="71438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</a:t>
            </a:r>
            <a:endParaRPr lang="en-US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94529">
            <a:off x="1785918" y="2928934"/>
            <a:ext cx="785818" cy="714380"/>
          </a:xfrm>
          <a:prstGeom prst="right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</a:t>
            </a:r>
            <a:endParaRPr lang="en-US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8596" y="2071678"/>
            <a:ext cx="1071570" cy="30718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en-US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1569</Words>
  <Application>Microsoft Office PowerPoint</Application>
  <PresentationFormat>On-screen Show (4:3)</PresentationFormat>
  <Paragraphs>192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ib</cp:lastModifiedBy>
  <cp:revision>129</cp:revision>
  <dcterms:created xsi:type="dcterms:W3CDTF">2010-03-03T09:12:31Z</dcterms:created>
  <dcterms:modified xsi:type="dcterms:W3CDTF">2011-07-20T10:18:10Z</dcterms:modified>
</cp:coreProperties>
</file>